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39" r:id="rId12"/>
    <p:sldId id="540" r:id="rId13"/>
    <p:sldId id="541" r:id="rId14"/>
    <p:sldId id="543" r:id="rId15"/>
    <p:sldId id="542" r:id="rId16"/>
    <p:sldId id="544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78" r:id="rId25"/>
    <p:sldId id="553" r:id="rId26"/>
    <p:sldId id="538" r:id="rId27"/>
    <p:sldId id="556" r:id="rId28"/>
    <p:sldId id="562" r:id="rId29"/>
    <p:sldId id="564" r:id="rId30"/>
    <p:sldId id="555" r:id="rId31"/>
    <p:sldId id="536" r:id="rId32"/>
    <p:sldId id="557" r:id="rId33"/>
    <p:sldId id="558" r:id="rId34"/>
    <p:sldId id="559" r:id="rId35"/>
    <p:sldId id="580" r:id="rId36"/>
    <p:sldId id="560" r:id="rId37"/>
    <p:sldId id="561" r:id="rId38"/>
    <p:sldId id="589" r:id="rId39"/>
    <p:sldId id="565" r:id="rId40"/>
    <p:sldId id="581" r:id="rId41"/>
    <p:sldId id="586" r:id="rId42"/>
    <p:sldId id="567" r:id="rId43"/>
    <p:sldId id="569" r:id="rId44"/>
    <p:sldId id="590" r:id="rId45"/>
    <p:sldId id="582" r:id="rId46"/>
    <p:sldId id="535" r:id="rId47"/>
    <p:sldId id="570" r:id="rId48"/>
    <p:sldId id="571" r:id="rId49"/>
    <p:sldId id="552" r:id="rId50"/>
    <p:sldId id="583" r:id="rId51"/>
    <p:sldId id="573" r:id="rId52"/>
    <p:sldId id="572" r:id="rId53"/>
    <p:sldId id="574" r:id="rId54"/>
    <p:sldId id="584" r:id="rId55"/>
    <p:sldId id="576" r:id="rId56"/>
    <p:sldId id="529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13" autoAdjust="0"/>
  </p:normalViewPr>
  <p:slideViewPr>
    <p:cSldViewPr>
      <p:cViewPr>
        <p:scale>
          <a:sx n="75" d="100"/>
          <a:sy n="75" d="100"/>
        </p:scale>
        <p:origin x="-2580" y="-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15-Sep-19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3.png"/><Relationship Id="rId5" Type="http://schemas.openxmlformats.org/officeDocument/2006/relationships/tags" Target="../tags/tag10.xml"/><Relationship Id="rId10" Type="http://schemas.openxmlformats.org/officeDocument/2006/relationships/image" Target="../media/image22.png"/><Relationship Id="rId4" Type="http://schemas.openxmlformats.org/officeDocument/2006/relationships/tags" Target="../tags/tag9.xm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240.png"/><Relationship Id="rId10" Type="http://schemas.openxmlformats.org/officeDocument/2006/relationships/image" Target="../media/image27.gi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image" Target="../media/image32.png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8.xml"/><Relationship Id="rId7" Type="http://schemas.openxmlformats.org/officeDocument/2006/relationships/image" Target="../media/image4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5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xmlns="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xmlns="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xmlns="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xmlns="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xmlns="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xmlns="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xmlns="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xmlns="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xmlns="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xmlns="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xmlns="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xmlns="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xmlns="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xmlns="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xmlns="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xmlns="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xmlns="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5" descr="Edittex">
            <a:extLst>
              <a:ext uri="{FF2B5EF4-FFF2-40B4-BE49-F238E27FC236}">
                <a16:creationId xmlns:a16="http://schemas.microsoft.com/office/drawing/2014/main" xmlns="" id="{2C116865-C54A-4E1B-9663-95D6A7784F4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2513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xmlns="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2438400"/>
            <a:ext cx="1882775" cy="1157288"/>
            <a:chOff x="2395" y="1776"/>
            <a:chExt cx="1186" cy="729"/>
          </a:xfrm>
        </p:grpSpPr>
        <p:pic>
          <p:nvPicPr>
            <p:cNvPr id="19" name="Picture 17" descr="Edittex">
              <a:extLst>
                <a:ext uri="{FF2B5EF4-FFF2-40B4-BE49-F238E27FC236}">
                  <a16:creationId xmlns:a16="http://schemas.microsoft.com/office/drawing/2014/main" xmlns="" id="{33BA94E9-CDDF-488C-BE45-6D9E8623F1F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xmlns="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xmlns="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xmlns="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xmlns="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xmlns="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xmlns="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xmlns="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xmlns="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xmlns="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xmlns="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xmlns="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xmlns="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xmlns="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xmlns="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xmlns="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xmlns="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determined by the right-hand rule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axis.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xmlns="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xmlns="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xmlns="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xmlns="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xmlns="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xmlns="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xmlns="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xmlns="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xmlns="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xmlns="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xmlns="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xmlns="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xmlns="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411287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xmlns="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51" y="3124200"/>
            <a:ext cx="4944403" cy="370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xmlns="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469E3C-F9CE-4CE1-9681-E9E5C8C0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778189" cy="60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xmlns="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find maximum of derivative in noisy environment.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xmlns="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xmlns="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xmlns="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1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307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xmlns="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xmlns="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xmlns="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xmlns="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xmlns="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xmlns="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xmlns="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xmlns="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xmlns="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xmlns="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xmlns="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xmlns="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xmlns="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xmlns="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1987956"/>
              </p:ext>
            </p:ext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8929840"/>
              </p:ext>
            </p:ext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xmlns="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xmlns="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xmlns="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xmlns="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take the 2</a:t>
            </a:r>
            <a:r>
              <a:rPr lang="en-US" baseline="30000" dirty="0"/>
              <a:t>nd</a:t>
            </a:r>
            <a:r>
              <a:rPr lang="en-US" dirty="0"/>
              <a:t> derivative of the Gaussian (</a:t>
            </a:r>
            <a:r>
              <a:rPr lang="en-US" dirty="0" err="1"/>
              <a:t>Laplacian</a:t>
            </a:r>
            <a:r>
              <a:rPr lang="en-US" dirty="0"/>
              <a:t>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signal,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2521965"/>
              </p:ext>
            </p:ext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1472802"/>
              </p:ext>
            </p:ext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Because we can…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2638926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xmlns="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120131"/>
            <a:chOff x="949339" y="1159083"/>
            <a:chExt cx="10258425" cy="5595705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Laplace filter"/>
            <p:cNvSpPr/>
            <p:nvPr/>
          </p:nvSpPr>
          <p:spPr>
            <a:xfrm>
              <a:off x="6157926" y="6327748"/>
              <a:ext cx="5049838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3971620"/>
            <a:chOff x="1193800" y="1657348"/>
            <a:chExt cx="9797257" cy="4455862"/>
          </a:xfrm>
        </p:grpSpPr>
        <p:sp>
          <p:nvSpPr>
            <p:cNvPr id="5" name="Laplace filter"/>
            <p:cNvSpPr/>
            <p:nvPr/>
          </p:nvSpPr>
          <p:spPr>
            <a:xfrm>
              <a:off x="1193800" y="5634103"/>
              <a:ext cx="4845051" cy="47910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Laplace filter"/>
            <p:cNvSpPr/>
            <p:nvPr/>
          </p:nvSpPr>
          <p:spPr>
            <a:xfrm>
              <a:off x="6146005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xmlns="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xmlns="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xmlns="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 smtClean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xmlns="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xmlns="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xmlns="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xmlns="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xmlns="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xmlns="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xmlns="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 smtClean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 smtClean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/>
                </a:r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>
                    <a:latin typeface="Consolas" pitchFamily="49" charset="0"/>
                  </a:rPr>
                  <a:t/>
                </a:r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  <a:endParaRPr lang="en-US" sz="2400" b="1" dirty="0">
              <a:solidFill>
                <a:sysClr val="windowText" lastClr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xmlns="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edge filters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xmlns="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Or- one </a:t>
            </a:r>
            <a:r>
              <a:rPr lang="en-US" dirty="0"/>
              <a:t>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xmlns="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  <a:endParaRPr lang="en-US" sz="2400" dirty="0">
              <a:solidFill>
                <a:sysClr val="windowText" lastClr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xmlns="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xmlns="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3285660690"/>
                </p:ext>
              </p:ext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46387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xmlns="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xmlns="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xmlns="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xmlns="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ultimately want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xmlns="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xmlns="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1811</TotalTime>
  <Words>2012</Words>
  <Application>Microsoft Office PowerPoint</Application>
  <PresentationFormat>On-screen Show (4:3)</PresentationFormat>
  <Paragraphs>447</Paragraphs>
  <Slides>56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1st derivative filter</vt:lpstr>
      <vt:lpstr>Symmetric 1st derivative</vt:lpstr>
      <vt:lpstr>Y direction</vt:lpstr>
      <vt:lpstr>Image gradient</vt:lpstr>
      <vt:lpstr>Gradient direction</vt:lpstr>
      <vt:lpstr>Image gradient example</vt:lpstr>
      <vt:lpstr>Prewitt filter</vt:lpstr>
      <vt:lpstr>Noise effects </vt:lpstr>
      <vt:lpstr>Solution: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Different edge filters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Yoni Chechik</cp:lastModifiedBy>
  <cp:revision>104</cp:revision>
  <dcterms:created xsi:type="dcterms:W3CDTF">2006-08-16T00:00:00Z</dcterms:created>
  <dcterms:modified xsi:type="dcterms:W3CDTF">2019-09-15T16:50:21Z</dcterms:modified>
</cp:coreProperties>
</file>